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" panose="020F0502020204030204" pitchFamily="2" charset="0"/>
      <p:regular r:id="rId13"/>
    </p:embeddedFont>
    <p:embeddedFont>
      <p:font typeface="Roboto Mono Medium" panose="020F0502020204030204" pitchFamily="49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7T06:31:05.43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1 247 24575,'63'2'0,"125"20"0,58 32 0,-115-24 0,850 126 0,-340-65 0,-568-81 0,1-3 0,0-3 0,89-6 0,-37 0 0,-118 2 0,0-1 0,1 0 0,-1 0 0,0 0 0,0-1 0,1-1 0,13-5 0,-20 7 0,0 1 0,-1-1 0,1 0 0,0 0 0,0 0 0,-1-1 0,1 1 0,-1 0 0,1 0 0,-1-1 0,0 1 0,1-1 0,-1 1 0,0-1 0,0 0 0,0 0 0,0 1 0,0-1 0,-1 0 0,1 0 0,-1 0 0,1 0 0,-1 0 0,1 0 0,-1 0 0,0 1 0,0-1 0,0 0 0,0 0 0,0 0 0,-1 0 0,1 0 0,0 0 0,-1 0 0,0 0 0,1 0 0,-1 0 0,-2-2 0,1-1 0,-1 0 0,-1 0 0,1 0 0,-1 1 0,0 0 0,0 0 0,0 0 0,0 0 0,-1 1 0,1-1 0,-1 1 0,0 0 0,0 1 0,-9-5 0,-9-1 0,-1 0 0,-28-4 0,19 4 0,-118-25 0,-2 7 0,-229-9 0,233 30 0,-1 7 0,1 6 0,-168 31 0,84 8 0,109-21 0,109-22 0,22-4 0,34-5 0,783-186-1018,-282 18 1018,-523 166 72,53-20-228,-67 25 250,1-1-1,-1 0 0,0-1 0,0 1 0,0-1 1,0 0-1,0 0 0,-1-1 0,6-7 0,-10 12-89,1-1-1,-1 1 0,0 0 1,0-1-1,1 1 0,-1 0 1,0-1-1,0 1 0,0 0 0,0-1 1,1 1-1,-1-1 0,0 1 1,0 0-1,0-1 0,0 1 1,0-1-1,0 1 0,0-1 0,0 1 1,0 0-1,0-1 0,-1 1 1,1-1-1,0 1 0,0 0 1,0-1-1,0 1 0,-1 0 0,1-1 1,0 1-1,0 0 0,-1-1 1,1 1-1,0 0 0,0-1 0,-1 1 1,1 0-1,0 0 0,-1-1 1,1 1-1,0 0 0,-1 0 1,1 0-1,-1-1 0,1 1 0,0 0 1,-1 0-1,1 0 0,-1 0 1,1 0-1,0 0 0,-1 0 1,1 0-1,-2 0 0,-29-1-18,-26 7 15,1 3 0,0 2 0,-55 19 0,52-14 0,-1268 368-1152,1130-318-21,168-58-4693</inkml:trace>
</inkml:ink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1886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customXml" Target="../ink/ink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7345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Anomaly Fraud Detection with Isolation Forest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3995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Leveraging Scalerdata, Pandas, and Python to detect fraud efficiently.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05800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covers data handling, model training, prediction, and evaluation.                                                                                                                                  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03896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Divyam Singh(202401100300104)                                                                                       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65701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HarshVardhan Shukla(202401100300116)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27507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Deepak(202401100300092)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689312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Avinash Kumar(202401100300079)</a:t>
            </a:r>
            <a:endParaRPr lang="en-US" sz="175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C95FEFD1-193A-1877-0EFC-FDA3E1BE9051}"/>
                  </a:ext>
                </a:extLst>
              </p14:cNvPr>
              <p14:cNvContentPartPr/>
              <p14:nvPr/>
            </p14:nvContentPartPr>
            <p14:xfrm>
              <a:off x="13002278" y="7750203"/>
              <a:ext cx="1033920" cy="22428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C95FEFD1-193A-1877-0EFC-FDA3E1BE905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996158" y="7744083"/>
                <a:ext cx="1046160" cy="23652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51F319C0-79BF-3B5E-F094-B957D01A224F}"/>
              </a:ext>
            </a:extLst>
          </p:cNvPr>
          <p:cNvSpPr/>
          <p:nvPr/>
        </p:nvSpPr>
        <p:spPr>
          <a:xfrm>
            <a:off x="12756995" y="7750203"/>
            <a:ext cx="1873405" cy="36290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Evaluation Metrics: ROC AUC Score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541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ROC AUC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Measures the model’s class separation ability.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6541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54509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Ideal Score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1.0 indicates perfect discrimination.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018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Score Range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Between 0.5 (random) and 1.0 (perfect).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778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Introduction to Anomaly Detection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8355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913465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What Are Anomalies?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points that deviate significantly from the norm.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530906" y="5298281"/>
            <a:ext cx="35710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Why Detect Anomalies?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fraudulent financial transactions to prevent losses.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476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 Preparation with Pandas and Scalerdata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092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Loading Data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9044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Pandas for reading and exploring transaction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092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Feature Scaling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49044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 Scalerdata to normalize features for improved model accuracy.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54203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Min-max scaling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8625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Standardization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4CE993-5F88-F514-6B90-D81756DF06BE}"/>
              </a:ext>
            </a:extLst>
          </p:cNvPr>
          <p:cNvSpPr/>
          <p:nvPr/>
        </p:nvSpPr>
        <p:spPr>
          <a:xfrm>
            <a:off x="12600878" y="7627434"/>
            <a:ext cx="1929161" cy="51295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130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Isolation Forest Algorithm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70753"/>
            <a:ext cx="3664863" cy="2112050"/>
          </a:xfrm>
          <a:prstGeom prst="roundRect">
            <a:avLst>
              <a:gd name="adj" fmla="val 1611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397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How It Works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887986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Isolates anomalies based on their separation from regular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170753"/>
            <a:ext cx="3664863" cy="2112050"/>
          </a:xfrm>
          <a:prstGeom prst="roundRect">
            <a:avLst>
              <a:gd name="adj" fmla="val 1611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397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Advantages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88798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Fast and memory efficient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98681" y="4330184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Handles high-dimensional data well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509617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12" name="Text 9"/>
          <p:cNvSpPr/>
          <p:nvPr/>
        </p:nvSpPr>
        <p:spPr>
          <a:xfrm>
            <a:off x="6507004" y="57364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Key Parameters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07004" y="6226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Includes contamination, number of estimators, and max samples.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276F47-8BF9-00B5-AF44-4E4745B4307A}"/>
              </a:ext>
            </a:extLst>
          </p:cNvPr>
          <p:cNvSpPr/>
          <p:nvPr/>
        </p:nvSpPr>
        <p:spPr>
          <a:xfrm>
            <a:off x="12678937" y="7593980"/>
            <a:ext cx="1951463" cy="53525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28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36" y="3090029"/>
            <a:ext cx="5471041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Training the Model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26087" y="4229576"/>
            <a:ext cx="3038118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Train on Normal Data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only non-fraudulent transactions to fit the model.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26087" y="5445323"/>
            <a:ext cx="258234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Set Contamination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Specify expected anomaly rate (e.g., 0.01 for 1%).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26087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Fit Model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 algorithm using prepared training data.</a:t>
            </a:r>
            <a:endParaRPr lang="en-US" sz="15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31B930-0331-CF9E-46A2-8FE637D5E3C3}"/>
              </a:ext>
            </a:extLst>
          </p:cNvPr>
          <p:cNvSpPr/>
          <p:nvPr/>
        </p:nvSpPr>
        <p:spPr>
          <a:xfrm>
            <a:off x="12634332" y="7794702"/>
            <a:ext cx="1996068" cy="32420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21254"/>
            <a:ext cx="6804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Predicting Anomalies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7019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5448062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Apply Trained Model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938480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Detect anomalies in new transaction data effectively.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7003" y="537019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8194119" y="54480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Model Outputs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94119" y="5938480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-1 indicates anomaly (fraud)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194119" y="638067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 indicates normal transaction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3732A0-DB30-A6E2-EC69-8B7D0AE28ABF}"/>
              </a:ext>
            </a:extLst>
          </p:cNvPr>
          <p:cNvSpPr/>
          <p:nvPr/>
        </p:nvSpPr>
        <p:spPr>
          <a:xfrm>
            <a:off x="12879659" y="7794702"/>
            <a:ext cx="1605775" cy="36290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5066"/>
            <a:ext cx="108877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Converting Output for Evaluation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108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Original Output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919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-1 = anomaly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4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 = normal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108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Converted Labels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2919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-1 → 1 (fraud)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734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 → 0 (normal)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315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Prepare data labels for standard classification metrics.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0C15A91-FD29-E3B6-1244-B9DAF7FEAB4F}"/>
              </a:ext>
            </a:extLst>
          </p:cNvPr>
          <p:cNvSpPr/>
          <p:nvPr/>
        </p:nvSpPr>
        <p:spPr>
          <a:xfrm>
            <a:off x="12634332" y="7738946"/>
            <a:ext cx="1996068" cy="36290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1857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Evaluation Metrics: Classification Report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762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803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Precision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629352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Measures fraud detection accuracy out of predicted frauds.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5762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5803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Recall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629352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Indicates ability to detect all actual fraud cases.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5762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803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F1-Score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629352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Balances precision and recall to assess overall performance.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996CCE-D2EA-C361-3264-D8B819C0B442}"/>
              </a:ext>
            </a:extLst>
          </p:cNvPr>
          <p:cNvSpPr/>
          <p:nvPr/>
        </p:nvSpPr>
        <p:spPr>
          <a:xfrm>
            <a:off x="12589727" y="7716644"/>
            <a:ext cx="1940312" cy="37914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56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Evaluation Metrics: Confusion Matrix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33330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2833330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True Positives (TP)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32374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Correctly identified fraud cases.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913465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644134" y="3913465"/>
            <a:ext cx="3401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False Positives (FP)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40388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Incorrectly flagged normal transactions.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993600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1984415" y="4993600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True Negatives (TN)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48401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Correctly identified normal transactions.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6073735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404040"/>
          </a:solidFill>
          <a:ln/>
        </p:spPr>
      </p:sp>
      <p:sp>
        <p:nvSpPr>
          <p:cNvPr id="14" name="Text 11"/>
          <p:cNvSpPr/>
          <p:nvPr/>
        </p:nvSpPr>
        <p:spPr>
          <a:xfrm>
            <a:off x="2324695" y="6073735"/>
            <a:ext cx="3401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False Negatives (FN)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56415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Missed fraud cases not detected by the model.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381</Words>
  <Application>Microsoft Office PowerPoint</Application>
  <PresentationFormat>Custom</PresentationFormat>
  <Paragraphs>81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Roboto</vt:lpstr>
      <vt:lpstr>Arial</vt:lpstr>
      <vt:lpstr>Roboto Mono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Ashok Kumar</cp:lastModifiedBy>
  <cp:revision>2</cp:revision>
  <dcterms:created xsi:type="dcterms:W3CDTF">2025-05-27T06:32:00Z</dcterms:created>
  <dcterms:modified xsi:type="dcterms:W3CDTF">2025-05-27T06:33:13Z</dcterms:modified>
</cp:coreProperties>
</file>